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>
        <p:scale>
          <a:sx n="76" d="100"/>
          <a:sy n="76" d="100"/>
        </p:scale>
        <p:origin x="-48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xmlns="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xmlns="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600" i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___2___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xmlns="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xmlns="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xmlns="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xmlns="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xmlns="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xmlns="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xmlns="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546327"/>
              </p:ext>
            </p:extLst>
          </p:nvPr>
        </p:nvGraphicFramePr>
        <p:xfrm>
          <a:off x="321275" y="914530"/>
          <a:ext cx="5287439" cy="1847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xmlns="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xmlns="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Футбол</a:t>
                      </a:r>
                      <a:r>
                        <a:rPr lang="ru-RU" sz="1200" baseline="0" dirty="0" smtClean="0">
                          <a:effectLst/>
                        </a:rPr>
                        <a:t> в школе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Волейбол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Настольный теннис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52387"/>
              </p:ext>
            </p:extLst>
          </p:nvPr>
        </p:nvGraphicFramePr>
        <p:xfrm>
          <a:off x="708523" y="2870215"/>
          <a:ext cx="5133477" cy="10199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xmlns="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xmlns="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xmlns="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xmlns="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941107"/>
              </p:ext>
            </p:extLst>
          </p:nvPr>
        </p:nvGraphicFramePr>
        <p:xfrm>
          <a:off x="6755663" y="2881325"/>
          <a:ext cx="5377165" cy="3960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xmlns="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xmlns="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60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30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35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r>
                        <a:rPr lang="ru-RU" sz="1100" smtClean="0">
                          <a:effectLst/>
                        </a:rPr>
                        <a:t>33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281161"/>
              </p:ext>
            </p:extLst>
          </p:nvPr>
        </p:nvGraphicFramePr>
        <p:xfrm>
          <a:off x="606957" y="4090211"/>
          <a:ext cx="5339336" cy="2505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xmlns="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xmlns="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xmlns="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xmlns="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472286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xmlns="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15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15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15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xmlns="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259</Words>
  <Application>Microsoft Office PowerPoint</Application>
  <PresentationFormat>Произвольный</PresentationFormat>
  <Paragraphs>88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msi-p</cp:lastModifiedBy>
  <cp:revision>14</cp:revision>
  <dcterms:created xsi:type="dcterms:W3CDTF">2025-01-24T16:00:12Z</dcterms:created>
  <dcterms:modified xsi:type="dcterms:W3CDTF">2025-02-05T07:58:53Z</dcterms:modified>
</cp:coreProperties>
</file>